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5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62" autoAdjust="0"/>
  </p:normalViewPr>
  <p:slideViewPr>
    <p:cSldViewPr snapToGrid="0">
      <p:cViewPr varScale="1">
        <p:scale>
          <a:sx n="85" d="100"/>
          <a:sy n="8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E8048-C1AB-4896-B2E2-788BB6DB93F9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73336-DB63-4716-8383-89148C125E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5FA4B-50A5-426E-8539-657EDFB0043E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6DC1-223E-4E19-8B1F-3785C0CE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2700" dirty="0" smtClean="0"/>
              <a:t>Programme 2022 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872867"/>
            <a:ext cx="8955978" cy="818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endParaRPr lang="fr-FR" sz="2000" b="1" i="1" dirty="0" smtClean="0"/>
          </a:p>
          <a:p>
            <a:pPr lvl="0" fontAlgn="b"/>
            <a:r>
              <a:rPr lang="fr-FR" sz="2000" b="1" i="1" dirty="0" smtClean="0"/>
              <a:t>Régates organisées en </a:t>
            </a:r>
            <a:r>
              <a:rPr lang="fr-FR" sz="2000" b="1" i="1" dirty="0" smtClean="0"/>
              <a:t>2022</a:t>
            </a:r>
            <a:endParaRPr lang="fr-FR" sz="2000" b="1" i="1" dirty="0" smtClean="0">
              <a:solidFill>
                <a:prstClr val="black"/>
              </a:solidFill>
            </a:endParaRPr>
          </a:p>
          <a:p>
            <a:pPr fontAlgn="b"/>
            <a:endParaRPr lang="fr-FR" sz="2000" b="1" i="1" dirty="0" smtClean="0"/>
          </a:p>
          <a:p>
            <a:pPr marL="72000" fontAlgn="b">
              <a:lnSpc>
                <a:spcPts val="192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"/>
              </a:rPr>
              <a:t> 10 régates du Challenge Nautique de Palavas dont 2 communes avec le Trophée de la Baie</a:t>
            </a:r>
          </a:p>
          <a:p>
            <a:pPr marL="72000" fontAlgn="b">
              <a:lnSpc>
                <a:spcPts val="192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"/>
              </a:rPr>
              <a:t> 3 régates du Trophée de la Baie d’Aigues Mortes en association avec le YCGM et la SNGRPC</a:t>
            </a:r>
          </a:p>
          <a:p>
            <a:pPr marL="72000" fontAlgn="b">
              <a:lnSpc>
                <a:spcPts val="192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"/>
              </a:rPr>
              <a:t> La 5</a:t>
            </a:r>
            <a:r>
              <a:rPr lang="fr-FR" sz="1600" baseline="30000" dirty="0" smtClean="0">
                <a:latin typeface="Arial"/>
              </a:rPr>
              <a:t>ème</a:t>
            </a:r>
            <a:r>
              <a:rPr lang="fr-FR" sz="1600" dirty="0" smtClean="0">
                <a:latin typeface="Arial"/>
              </a:rPr>
              <a:t> édition du Grand Prix de Palavas</a:t>
            </a:r>
          </a:p>
          <a:p>
            <a:pPr marL="72000" fontAlgn="b">
              <a:lnSpc>
                <a:spcPts val="192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"/>
              </a:rPr>
              <a:t> La Surprise Party</a:t>
            </a:r>
          </a:p>
          <a:p>
            <a:pPr marL="72000" fontAlgn="b">
              <a:lnSpc>
                <a:spcPts val="192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"/>
              </a:rPr>
              <a:t> L’</a:t>
            </a:r>
            <a:r>
              <a:rPr lang="fr-FR" sz="1600" dirty="0" err="1" smtClean="0">
                <a:latin typeface="Arial"/>
              </a:rPr>
              <a:t>Occitania</a:t>
            </a:r>
            <a:r>
              <a:rPr lang="fr-FR" sz="1600" dirty="0" smtClean="0">
                <a:latin typeface="Arial"/>
              </a:rPr>
              <a:t> </a:t>
            </a:r>
            <a:r>
              <a:rPr lang="fr-FR" sz="1600" dirty="0" err="1" smtClean="0">
                <a:latin typeface="Arial"/>
              </a:rPr>
              <a:t>Cup</a:t>
            </a:r>
            <a:r>
              <a:rPr lang="fr-FR" sz="1600" dirty="0" smtClean="0">
                <a:latin typeface="Arial"/>
              </a:rPr>
              <a:t> à Sète (organisée avec le CDV34)</a:t>
            </a:r>
          </a:p>
          <a:p>
            <a:pPr marL="72000" fontAlgn="b">
              <a:lnSpc>
                <a:spcPts val="192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"/>
              </a:rPr>
              <a:t> La Duo du Phare de Palavas (épreuve du Championnat Occitanie Habitable Duo)</a:t>
            </a:r>
          </a:p>
          <a:p>
            <a:pPr marL="72000" fontAlgn="b">
              <a:lnSpc>
                <a:spcPts val="1920"/>
              </a:lnSpc>
            </a:pPr>
            <a:endParaRPr lang="fr-FR" sz="1600" dirty="0" smtClean="0">
              <a:latin typeface="Arial"/>
            </a:endParaRPr>
          </a:p>
          <a:p>
            <a:pPr marL="72000" fontAlgn="b">
              <a:lnSpc>
                <a:spcPts val="1920"/>
              </a:lnSpc>
            </a:pPr>
            <a:r>
              <a:rPr lang="fr-FR" sz="1600" dirty="0" smtClean="0">
                <a:latin typeface="Arial"/>
              </a:rPr>
              <a:t>Réintroduction de parcours côtiers lors de nos régates en plus des parcours construits</a:t>
            </a:r>
          </a:p>
          <a:p>
            <a:pPr marL="72000" fontAlgn="b">
              <a:lnSpc>
                <a:spcPts val="1920"/>
              </a:lnSpc>
            </a:pPr>
            <a:r>
              <a:rPr lang="fr-FR" sz="1600" dirty="0" smtClean="0">
                <a:latin typeface="Arial"/>
              </a:rPr>
              <a:t>Calendrier construit avec les autres clubs de la Baie pour éviter au maximum le </a:t>
            </a:r>
            <a:r>
              <a:rPr lang="fr-FR" sz="1600" smtClean="0">
                <a:latin typeface="Arial"/>
              </a:rPr>
              <a:t>recouvrement </a:t>
            </a:r>
          </a:p>
          <a:p>
            <a:pPr marL="72000" fontAlgn="b">
              <a:lnSpc>
                <a:spcPts val="1920"/>
              </a:lnSpc>
            </a:pPr>
            <a:r>
              <a:rPr lang="fr-FR" sz="1600" smtClean="0">
                <a:latin typeface="Arial"/>
              </a:rPr>
              <a:t>des régates</a:t>
            </a:r>
            <a:endParaRPr lang="fr-FR" sz="1600" dirty="0" smtClean="0">
              <a:latin typeface="Arial"/>
            </a:endParaRPr>
          </a:p>
          <a:p>
            <a:pPr marL="72000" fontAlgn="b">
              <a:lnSpc>
                <a:spcPts val="1920"/>
              </a:lnSpc>
              <a:buFont typeface="Arial" pitchFamily="34" charset="0"/>
              <a:buChar char="•"/>
            </a:pPr>
            <a:endParaRPr lang="fr-FR" sz="1600" dirty="0" smtClean="0">
              <a:latin typeface="Arial"/>
            </a:endParaRPr>
          </a:p>
          <a:p>
            <a:pPr marL="72000" fontAlgn="b">
              <a:lnSpc>
                <a:spcPts val="1920"/>
              </a:lnSpc>
            </a:pPr>
            <a:r>
              <a:rPr lang="fr-FR" sz="2000" b="1" i="1" dirty="0" smtClean="0">
                <a:solidFill>
                  <a:prstClr val="black"/>
                </a:solidFill>
              </a:rPr>
              <a:t>Entraînements et soirées thématiques</a:t>
            </a:r>
          </a:p>
          <a:p>
            <a:pPr marL="72000" fontAlgn="b">
              <a:lnSpc>
                <a:spcPts val="1920"/>
              </a:lnSpc>
            </a:pPr>
            <a:endParaRPr lang="fr-FR" sz="2000" b="1" i="1" dirty="0" smtClean="0">
              <a:solidFill>
                <a:prstClr val="black"/>
              </a:solidFill>
            </a:endParaRPr>
          </a:p>
          <a:p>
            <a:pPr marL="72000" lvl="0" fontAlgn="b">
              <a:lnSpc>
                <a:spcPts val="1920"/>
              </a:lnSpc>
              <a:buFont typeface="Arial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/>
              </a:rPr>
              <a:t> 8 entraînements prévus sur le premier semestre 2022 en association avec le YCGM </a:t>
            </a:r>
          </a:p>
          <a:p>
            <a:pPr marL="72000" lvl="0" fontAlgn="b">
              <a:lnSpc>
                <a:spcPts val="1920"/>
              </a:lnSpc>
            </a:pPr>
            <a:r>
              <a:rPr lang="fr-FR" sz="1600" dirty="0" smtClean="0">
                <a:solidFill>
                  <a:prstClr val="black"/>
                </a:solidFill>
                <a:latin typeface="Arial"/>
              </a:rPr>
              <a:t>   et la SNGRPC</a:t>
            </a:r>
          </a:p>
          <a:p>
            <a:pPr marL="72000" lvl="0" fontAlgn="b">
              <a:lnSpc>
                <a:spcPts val="1920"/>
              </a:lnSpc>
            </a:pPr>
            <a:endParaRPr lang="fr-FR" sz="1600" dirty="0" smtClean="0">
              <a:solidFill>
                <a:prstClr val="black"/>
              </a:solidFill>
              <a:latin typeface="Arial"/>
            </a:endParaRPr>
          </a:p>
          <a:p>
            <a:pPr marL="72000" lvl="0" fontAlgn="b">
              <a:lnSpc>
                <a:spcPts val="1920"/>
              </a:lnSpc>
              <a:buFont typeface="Arial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/>
              </a:rPr>
              <a:t> Soirées thématiques en attente dès que les conditions sanitaires le permettront</a:t>
            </a:r>
          </a:p>
          <a:p>
            <a:pPr marL="72000" lvl="0" fontAlgn="b">
              <a:lnSpc>
                <a:spcPts val="1920"/>
              </a:lnSpc>
              <a:buFont typeface="Arial" pitchFamily="34" charset="0"/>
              <a:buChar char="•"/>
            </a:pPr>
            <a:endParaRPr lang="fr-FR" sz="1600" dirty="0" smtClean="0">
              <a:solidFill>
                <a:prstClr val="black"/>
              </a:solidFill>
              <a:latin typeface="Arial"/>
            </a:endParaRPr>
          </a:p>
          <a:p>
            <a:pPr marL="72000" lvl="0" fontAlgn="b">
              <a:lnSpc>
                <a:spcPts val="1920"/>
              </a:lnSpc>
              <a:buFont typeface="Arial" pitchFamily="34" charset="0"/>
              <a:buChar char="•"/>
            </a:pPr>
            <a:endParaRPr lang="fr-FR" sz="1600" dirty="0" smtClean="0">
              <a:solidFill>
                <a:prstClr val="black"/>
              </a:solidFill>
              <a:latin typeface="Arial"/>
            </a:endParaRPr>
          </a:p>
          <a:p>
            <a:pPr marL="72000" lvl="0" fontAlgn="b">
              <a:lnSpc>
                <a:spcPts val="1920"/>
              </a:lnSpc>
            </a:pPr>
            <a:endParaRPr lang="fr-FR" sz="1600" dirty="0" smtClean="0">
              <a:solidFill>
                <a:prstClr val="black"/>
              </a:solidFill>
              <a:latin typeface="Arial"/>
            </a:endParaRPr>
          </a:p>
          <a:p>
            <a:pPr marL="72000" fontAlgn="b">
              <a:lnSpc>
                <a:spcPts val="1920"/>
              </a:lnSpc>
            </a:pPr>
            <a:endParaRPr lang="fr-FR" sz="2000" b="1" i="1" dirty="0" smtClean="0">
              <a:solidFill>
                <a:prstClr val="black"/>
              </a:solidFill>
            </a:endParaRPr>
          </a:p>
          <a:p>
            <a:pPr marL="72000" fontAlgn="b">
              <a:lnSpc>
                <a:spcPts val="1920"/>
              </a:lnSpc>
            </a:pPr>
            <a:endParaRPr lang="fr-FR" sz="2000" b="1" i="1" dirty="0" smtClean="0">
              <a:solidFill>
                <a:prstClr val="black"/>
              </a:solidFill>
              <a:latin typeface="Arial"/>
            </a:endParaRPr>
          </a:p>
          <a:p>
            <a:pPr marL="72000" fontAlgn="b">
              <a:lnSpc>
                <a:spcPts val="1920"/>
              </a:lnSpc>
            </a:pPr>
            <a:endParaRPr lang="fr-FR" sz="1600" dirty="0" smtClean="0">
              <a:latin typeface="Arial"/>
            </a:endParaRPr>
          </a:p>
          <a:p>
            <a:pPr fontAlgn="b"/>
            <a:endParaRPr lang="fr-FR" sz="1600" dirty="0" smtClean="0">
              <a:latin typeface="Arial"/>
            </a:endParaRPr>
          </a:p>
          <a:p>
            <a:pPr lvl="0" fontAlgn="b"/>
            <a:endParaRPr lang="fr-FR" sz="2000" b="1" i="1" dirty="0" smtClean="0">
              <a:solidFill>
                <a:prstClr val="black"/>
              </a:solidFill>
            </a:endParaRPr>
          </a:p>
          <a:p>
            <a:pPr fontAlgn="b"/>
            <a:endParaRPr lang="fr-FR" sz="1600" dirty="0" smtClean="0">
              <a:latin typeface="Arial"/>
            </a:endParaRPr>
          </a:p>
          <a:p>
            <a:pPr fontAlgn="b"/>
            <a:endParaRPr lang="fr-FR" sz="1600" dirty="0" smtClean="0">
              <a:latin typeface="Arial"/>
            </a:endParaRPr>
          </a:p>
          <a:p>
            <a:pPr fontAlgn="b"/>
            <a:endParaRPr lang="fr-FR" sz="1600" dirty="0" smtClean="0">
              <a:latin typeface="Arial"/>
            </a:endParaRPr>
          </a:p>
          <a:p>
            <a:pPr fontAlgn="b"/>
            <a:endParaRPr lang="fr-FR" dirty="0" smtClean="0">
              <a:latin typeface="Arial"/>
            </a:endParaRPr>
          </a:p>
        </p:txBody>
      </p:sp>
      <p:pic>
        <p:nvPicPr>
          <p:cNvPr id="4" name="Image 3" descr="CN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7796" y="223024"/>
            <a:ext cx="1215482" cy="122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144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Programme 2022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catherine pierre carayon</dc:creator>
  <cp:lastModifiedBy>Utilisateur</cp:lastModifiedBy>
  <cp:revision>298</cp:revision>
  <dcterms:created xsi:type="dcterms:W3CDTF">2014-01-21T17:51:28Z</dcterms:created>
  <dcterms:modified xsi:type="dcterms:W3CDTF">2022-02-01T17:05:38Z</dcterms:modified>
</cp:coreProperties>
</file>